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6BFE4-D3DB-4844-9CE4-B2E465DB22C3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2B8B-37AB-41B2-8BB4-B4DAA5A1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27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6BFE4-D3DB-4844-9CE4-B2E465DB22C3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2B8B-37AB-41B2-8BB4-B4DAA5A1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868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6BFE4-D3DB-4844-9CE4-B2E465DB22C3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2B8B-37AB-41B2-8BB4-B4DAA5A1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955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6BFE4-D3DB-4844-9CE4-B2E465DB22C3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2B8B-37AB-41B2-8BB4-B4DAA5A1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99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6BFE4-D3DB-4844-9CE4-B2E465DB22C3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2B8B-37AB-41B2-8BB4-B4DAA5A1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83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6BFE4-D3DB-4844-9CE4-B2E465DB22C3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2B8B-37AB-41B2-8BB4-B4DAA5A1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08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6BFE4-D3DB-4844-9CE4-B2E465DB22C3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2B8B-37AB-41B2-8BB4-B4DAA5A1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443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6BFE4-D3DB-4844-9CE4-B2E465DB22C3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2B8B-37AB-41B2-8BB4-B4DAA5A1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948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6BFE4-D3DB-4844-9CE4-B2E465DB22C3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2B8B-37AB-41B2-8BB4-B4DAA5A1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010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6BFE4-D3DB-4844-9CE4-B2E465DB22C3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2B8B-37AB-41B2-8BB4-B4DAA5A1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762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6BFE4-D3DB-4844-9CE4-B2E465DB22C3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2B8B-37AB-41B2-8BB4-B4DAA5A1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18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6BFE4-D3DB-4844-9CE4-B2E465DB22C3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62B8B-37AB-41B2-8BB4-B4DAA5A1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76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ИЗНОС ДОРОЖНЫХ ПОКРЫТИЙ И ЕГО ПРИЧИНЫ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03168" y="2757489"/>
            <a:ext cx="74121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/>
            <a:r>
              <a:rPr lang="ru-RU" sz="22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Износом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называется процесс уменьшения толщины слоя покрытия в результате потери материала под истирающим воздействием колес транспортных средств в сочетании с погодными факторами.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266282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ÐÐ°ÑÑÐ¸Ð½ÐºÐ¸ Ð¿Ð¾ Ð·Ð°Ð¿ÑÐ¾ÑÑ ÐÐ·Ð½Ð¾Ñ Ð´Ð¾ÑÐ¾Ð¶Ð½ÑÑ Ð¿Ð¾ÐºÑÑÑÐ¸Ð¹ Ð¸ ÐµÐ³Ð¾ Ð¿ÑÐ¸ÑÐ¸Ð½Ñ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374073"/>
            <a:ext cx="5334000" cy="451658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983672" y="5181682"/>
            <a:ext cx="7592291" cy="1482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ts val="108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.1 – Деформации шины колеса, способствующие износу покрытия:</a:t>
            </a:r>
            <a:endParaRPr lang="ru-RU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зона сжатия;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зона растяжения; 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путь, проходимый точкой на шине вне зоны и в зоне контакта шины с покрытием соответственно; 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угловая скорость; 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угол, на который распространяются деформации шины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673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4291" y="750654"/>
            <a:ext cx="785552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/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Твердость дорожного покрытия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это свойство материала покрытия оказывать сопротивление при местных контактных воздействиях практической деформации.</a:t>
            </a:r>
            <a:endParaRPr lang="ru-RU" sz="2200" dirty="0"/>
          </a:p>
        </p:txBody>
      </p:sp>
      <p:pic>
        <p:nvPicPr>
          <p:cNvPr id="5" name="Рисунок 4" descr="IMG_860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69" y="2143125"/>
            <a:ext cx="3400425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3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877" y="2143125"/>
            <a:ext cx="2324100" cy="24288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969818" y="5017807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10.2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Прибор для определения твердости 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дорожного покрытия (твердомер ТК-1)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505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05" y="1413163"/>
            <a:ext cx="8486186" cy="402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22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404629" y="629948"/>
            <a:ext cx="4362450" cy="39909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54726" y="4796274"/>
            <a:ext cx="68718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10.3 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Прибор для измерения износа покрытия конструкции: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индикатор;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компас;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опорная площадка с тремя ножками;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место для пробки;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металлический стаканчик — репер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859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191490" y="609600"/>
            <a:ext cx="7090064" cy="370522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24788" y="4539517"/>
            <a:ext cx="73567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>
              <a:spcAft>
                <a:spcPts val="0"/>
              </a:spcAft>
            </a:pP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10</a:t>
            </a: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.4 –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Марка из известняка для измерения износа: 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540000" algn="just">
              <a:spcAft>
                <a:spcPts val="0"/>
              </a:spcAft>
            </a:pPr>
            <a:r>
              <a:rPr lang="ru-RU" sz="2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разрез; </a:t>
            </a:r>
            <a:r>
              <a:rPr lang="ru-RU" sz="2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план; </a:t>
            </a:r>
            <a:r>
              <a:rPr lang="ru-RU" sz="2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схема для расчета износа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3"/>
          <a:stretch>
            <a:fillRect/>
          </a:stretch>
        </p:blipFill>
        <p:spPr>
          <a:xfrm>
            <a:off x="3517321" y="5371725"/>
            <a:ext cx="2509406" cy="89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0400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183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ИЗНОС ДОРОЖНЫХ ПОКРЫТИЙ И ЕГО ПРИЧИНЫ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ИЗНОС ДОРОЖНЫХ ПОКРЫТИЙ И ЕГО ПРИЧИНЫ</dc:title>
  <dc:creator>Bakytbek</dc:creator>
  <cp:lastModifiedBy>Bakytbek</cp:lastModifiedBy>
  <cp:revision>1</cp:revision>
  <dcterms:created xsi:type="dcterms:W3CDTF">2021-02-21T16:19:04Z</dcterms:created>
  <dcterms:modified xsi:type="dcterms:W3CDTF">2021-02-21T16:27:46Z</dcterms:modified>
</cp:coreProperties>
</file>